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1" r:id="rId7"/>
    <p:sldId id="262" r:id="rId8"/>
    <p:sldId id="263" r:id="rId9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26745" y="412115"/>
            <a:ext cx="10850880" cy="953770"/>
          </a:xfrm>
        </p:spPr>
        <p:txBody>
          <a:bodyPr>
            <a:normAutofit fontScale="90000"/>
          </a:bodyPr>
          <a:p>
            <a:r>
              <a:rPr lang="en-US" altLang="zh-CN"/>
              <a:t>How to test DVB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626745" y="2087880"/>
            <a:ext cx="494919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 Set up PSI Video Streams on PC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2. Install DVB Demos On akebi96 devices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3. Run DVB Demos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>
                <a:sym typeface="+mn-ea"/>
              </a:rPr>
              <a:t>Set up PSI Video Streams on PC</a:t>
            </a:r>
            <a:endParaRPr lang="en-US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Install DVB Demos On akebi96 devices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944245" y="1530350"/>
            <a:ext cx="9798050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 download source codes </a:t>
            </a:r>
            <a:endParaRPr lang="en-US" altLang="zh-CN"/>
          </a:p>
          <a:p>
            <a:r>
              <a:rPr lang="en-US" altLang="zh-CN"/>
              <a:t>git clone https://github.com/hihope/akebi96-dvbdemos.git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2. build</a:t>
            </a:r>
            <a:endParaRPr lang="en-US" altLang="zh-CN"/>
          </a:p>
          <a:p>
            <a:r>
              <a:rPr lang="en-US" altLang="zh-CN"/>
              <a:t>./init-android.sh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cd android/contrib</a:t>
            </a:r>
            <a:endParaRPr lang="en-US" altLang="zh-CN"/>
          </a:p>
          <a:p>
            <a:r>
              <a:rPr lang="en-US" altLang="zh-CN"/>
              <a:t>./compile-ffmpeg.sh clean</a:t>
            </a:r>
            <a:endParaRPr lang="en-US" altLang="zh-CN"/>
          </a:p>
          <a:p>
            <a:r>
              <a:rPr lang="en-US" altLang="zh-CN"/>
              <a:t>./compile-ffmpeg.sh all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cd ..</a:t>
            </a:r>
            <a:endParaRPr lang="en-US" altLang="zh-CN"/>
          </a:p>
          <a:p>
            <a:r>
              <a:rPr lang="en-US" altLang="zh-CN"/>
              <a:t>./compile-ijk.sh all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# Android Studio:</a:t>
            </a:r>
            <a:endParaRPr lang="en-US" altLang="zh-CN"/>
          </a:p>
          <a:p>
            <a:r>
              <a:rPr lang="en-US" altLang="zh-CN"/>
              <a:t>#     Open an existing Android Studio project</a:t>
            </a:r>
            <a:endParaRPr lang="en-US" altLang="zh-CN"/>
          </a:p>
          <a:p>
            <a:r>
              <a:rPr lang="en-US" altLang="zh-CN"/>
              <a:t>#     Select android/ijkplayer/ and import</a:t>
            </a:r>
            <a:endParaRPr lang="en-US" altLang="zh-CN"/>
          </a:p>
          <a:p>
            <a:r>
              <a:rPr lang="en-US" altLang="zh-CN"/>
              <a:t>#	  Select Run/Run ijkplayer-examples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1700" y="525780"/>
            <a:ext cx="10234930" cy="58058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>
                <a:sym typeface="+mn-ea"/>
              </a:rPr>
              <a:t>Run DVB Demos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965200" y="1743710"/>
            <a:ext cx="462788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Run demos by this steps :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# Select Settings</a:t>
            </a:r>
            <a:endParaRPr lang="en-US" altLang="zh-CN"/>
          </a:p>
          <a:p>
            <a:r>
              <a:rPr lang="en-US" altLang="zh-CN"/>
              <a:t>#     </a:t>
            </a:r>
            <a:r>
              <a:rPr lang="en-US" altLang="zh-CN">
                <a:sym typeface="+mn-ea"/>
              </a:rPr>
              <a:t>Select </a:t>
            </a:r>
            <a:r>
              <a:rPr lang="en-US" altLang="zh-CN"/>
              <a:t>Apps</a:t>
            </a:r>
            <a:endParaRPr lang="en-US" altLang="zh-CN"/>
          </a:p>
          <a:p>
            <a:r>
              <a:rPr lang="en-US" altLang="zh-CN"/>
              <a:t>#         </a:t>
            </a:r>
            <a:r>
              <a:rPr lang="en-US" altLang="zh-CN">
                <a:sym typeface="+mn-ea"/>
              </a:rPr>
              <a:t>Select </a:t>
            </a:r>
            <a:r>
              <a:rPr lang="en-US" altLang="zh-CN"/>
              <a:t>Brow system apps</a:t>
            </a:r>
            <a:endParaRPr lang="en-US" altLang="zh-CN"/>
          </a:p>
          <a:p>
            <a:r>
              <a:rPr lang="en-US" altLang="zh-CN"/>
              <a:t>#             </a:t>
            </a:r>
            <a:r>
              <a:rPr lang="en-US" altLang="zh-CN">
                <a:sym typeface="+mn-ea"/>
              </a:rPr>
              <a:t>Select </a:t>
            </a:r>
            <a:r>
              <a:rPr lang="en-US" altLang="zh-CN"/>
              <a:t>Show all apps</a:t>
            </a:r>
            <a:endParaRPr lang="en-US" altLang="zh-CN"/>
          </a:p>
          <a:p>
            <a:r>
              <a:rPr lang="en-US" altLang="zh-CN"/>
              <a:t>#   	   Select  ijkplaydemos</a:t>
            </a:r>
            <a:endParaRPr lang="en-US" altLang="zh-CN"/>
          </a:p>
          <a:p>
            <a:r>
              <a:rPr lang="en-US" altLang="zh-CN"/>
              <a:t>#                      </a:t>
            </a:r>
            <a:r>
              <a:rPr lang="en-US" altLang="zh-CN">
                <a:sym typeface="+mn-ea"/>
              </a:rPr>
              <a:t>Select Open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76950" y="1894205"/>
            <a:ext cx="5071745" cy="41548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223500" cy="537845"/>
          </a:xfrm>
        </p:spPr>
        <p:txBody>
          <a:bodyPr>
            <a:normAutofit fontScale="90000"/>
          </a:bodyPr>
          <a:p>
            <a:r>
              <a:rPr lang="en-US" altLang="zh-CN">
                <a:sym typeface="+mn-ea"/>
              </a:rPr>
              <a:t>Akebi96 On Working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1308735"/>
            <a:ext cx="3971925" cy="486918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7730" y="1116330"/>
            <a:ext cx="4351020" cy="52546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/>
              <a:t>Videos 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953135" y="2099945"/>
            <a:ext cx="1040066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demo videos url: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https://pan.baidu.com/s/1Pt_vJDRFkcpHj71uNldvow </a:t>
            </a:r>
            <a:endParaRPr lang="en-US" altLang="zh-CN"/>
          </a:p>
          <a:p>
            <a:r>
              <a:rPr lang="en-US" altLang="zh-CN"/>
              <a:t>password: 24an  </a:t>
            </a:r>
            <a:endParaRPr lang="en-US" altLang="zh-CN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813</Words>
  <Application>WPS 演示</Application>
  <PresentationFormat>宽屏</PresentationFormat>
  <Paragraphs>50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9" baseType="lpstr">
      <vt:lpstr>Arial</vt:lpstr>
      <vt:lpstr>方正书宋_GBK</vt:lpstr>
      <vt:lpstr>Wingdings</vt:lpstr>
      <vt:lpstr>宋体</vt:lpstr>
      <vt:lpstr>Arial Unicode MS</vt:lpstr>
      <vt:lpstr>Calibri Light</vt:lpstr>
      <vt:lpstr>Helvetica Neue</vt:lpstr>
      <vt:lpstr>汉仪书宋二KW</vt:lpstr>
      <vt:lpstr>Calibri</vt:lpstr>
      <vt:lpstr>Arial Rounded MT Bold</vt:lpstr>
      <vt:lpstr>微软雅黑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andy</dc:creator>
  <cp:lastModifiedBy>andy</cp:lastModifiedBy>
  <cp:revision>16</cp:revision>
  <dcterms:created xsi:type="dcterms:W3CDTF">2019-10-16T09:47:25Z</dcterms:created>
  <dcterms:modified xsi:type="dcterms:W3CDTF">2019-10-16T09:47:25Z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2052-1.6.0.2399</vt:lpwstr>
  </property>
</Properties>
</file>

<file path=docProps/thumbnail.jpeg>
</file>